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Acm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Acm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624" y="0"/>
            <a:ext cx="97007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624797" y="-2628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274" y="0"/>
            <a:ext cx="48004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387" y="0"/>
            <a:ext cx="48004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1591" y="2939"/>
            <a:ext cx="4782224" cy="683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070" y="0"/>
            <a:ext cx="48004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444" y="0"/>
            <a:ext cx="99991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Arial"/>
              <a:buNone/>
            </a:pPr>
            <a:r>
              <a:rPr b="0" i="0" lang="en-ZA" sz="288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Prospects of Graphic art in IT</a:t>
            </a:r>
            <a:br>
              <a:rPr b="0" i="0" lang="en-ZA" sz="288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ZA" sz="288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ZA" sz="288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(comics and animation)</a:t>
            </a:r>
            <a:endParaRPr b="0" i="0" sz="288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1" lang="en-ZA" sz="4000" u="none" cap="none" strike="noStrike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rPr>
              <a:t>Web comics</a:t>
            </a:r>
            <a:endParaRPr/>
          </a:p>
          <a:p>
            <a:pPr indent="-254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1" lang="en-ZA" sz="4000" u="none" cap="none" strike="noStrike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rPr>
              <a:t>Comic book apps</a:t>
            </a:r>
            <a:endParaRPr/>
          </a:p>
          <a:p>
            <a:pPr indent="-254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1" lang="en-ZA" sz="4000" u="none" cap="none" strike="noStrike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rPr>
              <a:t>SME (Social Media Marketing)</a:t>
            </a:r>
            <a:endParaRPr/>
          </a:p>
          <a:p>
            <a:pPr indent="-254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1" lang="en-ZA" sz="4000" u="none" cap="none" strike="noStrike">
                <a:solidFill>
                  <a:schemeClr val="dk1"/>
                </a:solidFill>
                <a:latin typeface="Acme"/>
                <a:ea typeface="Acme"/>
                <a:cs typeface="Acme"/>
                <a:sym typeface="Acme"/>
              </a:rPr>
              <a:t>Graphic art applications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6033" y="0"/>
            <a:ext cx="8837278" cy="681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99" y="0"/>
            <a:ext cx="5098025" cy="637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5499" y="0"/>
            <a:ext cx="48483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9995" y="0"/>
            <a:ext cx="4804993" cy="686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289" y="6554"/>
            <a:ext cx="5809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027906"/>
            <a:ext cx="6026203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7059" y="1027906"/>
            <a:ext cx="623305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690" y="24512"/>
            <a:ext cx="4486180" cy="683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4940" y="0"/>
            <a:ext cx="45042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9939" y="0"/>
            <a:ext cx="4566671" cy="69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477" y="0"/>
            <a:ext cx="45022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852268" y="3477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2570" y="15437"/>
            <a:ext cx="4633959" cy="684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5213" y="15437"/>
            <a:ext cx="4644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838199" y="2500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9916" y="26406"/>
            <a:ext cx="4781922" cy="683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6851" y="13203"/>
            <a:ext cx="4644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